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07" d="100"/>
          <a:sy n="107" d="100"/>
        </p:scale>
        <p:origin x="-14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FF7D0-D73C-4B4D-AEB8-7ECFC60CC61F}" type="datetimeFigureOut">
              <a:rPr lang="en-US" smtClean="0"/>
              <a:t>2/23/13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AA7EA-924E-C646-B18C-CB2912591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4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scenes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D0C94-4B50-794A-B71B-C96561E384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F4DD-0174-A345-88E6-240F1F0A0A3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32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D1C9-19AD-BF48-A4C1-82A00387161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19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F3CFD-DB08-9B41-A93A-F6732A772DB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405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C35AE685-97D2-CC45-AE1A-1BA73CA7C2D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72668-7A00-3247-A97D-1E840F1783A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24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7A9F1-C805-2B4C-B91C-ADEB5665A82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08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06187-B545-DA42-A181-943FFA55F8C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78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0649-C9EB-1846-929F-0A5F067E18E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13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2FF7-1EF5-B248-A028-90F3A487FB1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78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425E-ED71-A94C-B61E-6A258DAE1D0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66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6140-64CF-E24E-829F-898DECB2E4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18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C967-4007-CB4D-BB11-F8BA393476D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10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8ACC-91EA-844B-8584-9D9C595741B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82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BFC8C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5AED8AA-3418-584E-AD3D-D2F1122D47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2/23/13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70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10.emf"/><Relationship Id="rId10" Type="http://schemas.openxmlformats.org/officeDocument/2006/relationships/oleObject" Target="../embeddings/Microsoft_Equation1.bin"/><Relationship Id="rId11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300" b="1" dirty="0">
                <a:latin typeface="Myriad Pro"/>
                <a:cs typeface="Myriad Pro"/>
              </a:rPr>
              <a:t>Localizing 3D Cuboids in Single-view Images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Jianxiong Xiao</a:t>
            </a:r>
          </a:p>
          <a:p>
            <a:r>
              <a:rPr lang="en-US" dirty="0" smtClean="0"/>
              <a:t>Bryan C. Russell</a:t>
            </a:r>
          </a:p>
          <a:p>
            <a:r>
              <a:rPr lang="en-US" dirty="0" smtClean="0"/>
              <a:t>Antonio </a:t>
            </a:r>
            <a:r>
              <a:rPr lang="en-US" dirty="0" err="1" smtClean="0"/>
              <a:t>Torralba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64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What objects are cuboids?</a:t>
            </a:r>
            <a:endParaRPr lang="en-US" sz="5300" b="1" dirty="0">
              <a:latin typeface="Myriad Pro"/>
              <a:cs typeface="Myriad Pro"/>
            </a:endParaRPr>
          </a:p>
        </p:txBody>
      </p:sp>
      <p:pic>
        <p:nvPicPr>
          <p:cNvPr id="3" name="Picture 2" descr="fi2_v0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0"/>
            <a:ext cx="7068820" cy="480568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87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Easy Cases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0109" y="3810000"/>
            <a:ext cx="2563091" cy="2563091"/>
            <a:chOff x="152400" y="3657600"/>
            <a:chExt cx="2819400" cy="2819400"/>
          </a:xfrm>
        </p:grpSpPr>
        <p:sp>
          <p:nvSpPr>
            <p:cNvPr id="16" name="Rounded Rectangle 15"/>
            <p:cNvSpPr/>
            <p:nvPr/>
          </p:nvSpPr>
          <p:spPr>
            <a:xfrm>
              <a:off x="152400" y="3657600"/>
              <a:ext cx="2819400" cy="28194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3733800"/>
              <a:ext cx="2680929" cy="266732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49069" y="1247635"/>
            <a:ext cx="2895600" cy="2229130"/>
            <a:chOff x="152400" y="1295400"/>
            <a:chExt cx="2895600" cy="222913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" y="1295400"/>
              <a:ext cx="2895600" cy="222913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371600"/>
              <a:ext cx="2730865" cy="20574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80554" y="1066800"/>
            <a:ext cx="2362200" cy="2590800"/>
            <a:chOff x="3429000" y="1143000"/>
            <a:chExt cx="2362200" cy="2590800"/>
          </a:xfrm>
        </p:grpSpPr>
        <p:sp>
          <p:nvSpPr>
            <p:cNvPr id="14" name="Rounded Rectangle 13"/>
            <p:cNvSpPr/>
            <p:nvPr/>
          </p:nvSpPr>
          <p:spPr>
            <a:xfrm>
              <a:off x="3429000" y="1143000"/>
              <a:ext cx="2362200" cy="25908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3521" b="-29"/>
            <a:stretch/>
          </p:blipFill>
          <p:spPr>
            <a:xfrm>
              <a:off x="3505200" y="1219200"/>
              <a:ext cx="2197817" cy="242316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926339" y="3965980"/>
            <a:ext cx="2941061" cy="2251131"/>
            <a:chOff x="3124200" y="4114800"/>
            <a:chExt cx="2941061" cy="2251131"/>
          </a:xfrm>
        </p:grpSpPr>
        <p:sp>
          <p:nvSpPr>
            <p:cNvPr id="13" name="Rounded Rectangle 12"/>
            <p:cNvSpPr/>
            <p:nvPr/>
          </p:nvSpPr>
          <p:spPr>
            <a:xfrm>
              <a:off x="3124200" y="4114800"/>
              <a:ext cx="2941061" cy="2251131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400" y="4191000"/>
              <a:ext cx="2789799" cy="208894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022852" y="1216840"/>
            <a:ext cx="2943718" cy="2290721"/>
            <a:chOff x="6248400" y="1219200"/>
            <a:chExt cx="2725657" cy="1981200"/>
          </a:xfrm>
        </p:grpSpPr>
        <p:sp>
          <p:nvSpPr>
            <p:cNvPr id="11" name="Rounded Rectangle 10"/>
            <p:cNvSpPr/>
            <p:nvPr/>
          </p:nvSpPr>
          <p:spPr>
            <a:xfrm>
              <a:off x="6248400" y="1219200"/>
              <a:ext cx="2725657" cy="19812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10377" r="9990"/>
            <a:stretch/>
          </p:blipFill>
          <p:spPr>
            <a:xfrm>
              <a:off x="6324600" y="1295400"/>
              <a:ext cx="2557139" cy="18288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019800" y="3967403"/>
            <a:ext cx="2949822" cy="2248284"/>
            <a:chOff x="6324600" y="4038600"/>
            <a:chExt cx="2949822" cy="2248284"/>
          </a:xfrm>
        </p:grpSpPr>
        <p:sp>
          <p:nvSpPr>
            <p:cNvPr id="12" name="Rounded Rectangle 11"/>
            <p:cNvSpPr/>
            <p:nvPr/>
          </p:nvSpPr>
          <p:spPr>
            <a:xfrm>
              <a:off x="6324600" y="4038600"/>
              <a:ext cx="2949822" cy="2248284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0800" y="4114800"/>
              <a:ext cx="2810213" cy="2095752"/>
            </a:xfrm>
            <a:prstGeom prst="rect">
              <a:avLst/>
            </a:prstGeom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60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400" y="4102676"/>
            <a:ext cx="2819400" cy="1929248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400" y="1387179"/>
            <a:ext cx="2819400" cy="21336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6" y="0"/>
            <a:ext cx="9132703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latin typeface="Myriad Pro"/>
                <a:cs typeface="Myriad Pro"/>
              </a:rPr>
              <a:t>Detection Result</a:t>
            </a:r>
            <a:endParaRPr lang="en-US" sz="5300" b="1" dirty="0">
              <a:latin typeface="Myriad Pro"/>
              <a:cs typeface="Myria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72" y="1447800"/>
            <a:ext cx="2691856" cy="2012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39" y="4172193"/>
            <a:ext cx="2685322" cy="179021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186743" y="4214553"/>
            <a:ext cx="2833057" cy="1705494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86743" y="1361218"/>
            <a:ext cx="2833057" cy="2185522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77" y="1447800"/>
            <a:ext cx="2678789" cy="2012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343" y="4289798"/>
            <a:ext cx="2691856" cy="155500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72200" y="1482874"/>
            <a:ext cx="2840939" cy="1942211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82969" y="3962400"/>
            <a:ext cx="2819400" cy="22098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208" y="1555605"/>
            <a:ext cx="2704923" cy="17967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517" y="4031045"/>
            <a:ext cx="2688304" cy="20725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69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52400" y="1333500"/>
            <a:ext cx="2819400" cy="21336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2400" y="3924300"/>
            <a:ext cx="2819400" cy="21336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12" y="0"/>
            <a:ext cx="9154012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Multiple Instances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05" y="1399206"/>
            <a:ext cx="2667391" cy="20021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29" y="3989103"/>
            <a:ext cx="2678742" cy="200399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092580" y="1333500"/>
            <a:ext cx="2819400" cy="21336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92580" y="3924300"/>
            <a:ext cx="2819400" cy="21336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497" y="1409700"/>
            <a:ext cx="2683566" cy="1981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030" y="3985728"/>
            <a:ext cx="2658500" cy="201074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019800" y="3886200"/>
            <a:ext cx="2895600" cy="22098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19800" y="1295400"/>
            <a:ext cx="2895600" cy="22098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239" y="1371313"/>
            <a:ext cx="2732722" cy="20579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943" y="3952709"/>
            <a:ext cx="2771314" cy="20767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38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2D </a:t>
            </a:r>
            <a:r>
              <a:rPr lang="en-US" sz="5300" b="1" dirty="0" err="1" smtClean="0">
                <a:solidFill>
                  <a:srgbClr val="000000"/>
                </a:solidFill>
                <a:latin typeface="Myriad Pro"/>
                <a:cs typeface="Myriad Pro"/>
              </a:rPr>
              <a:t>vs</a:t>
            </a:r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 3D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0760" y="1143000"/>
            <a:ext cx="2895600" cy="22098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60" y="6174075"/>
            <a:ext cx="23918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rPr>
              <a:t>Ground truth</a:t>
            </a:r>
            <a:endParaRPr lang="en-US" sz="3200" dirty="0">
              <a:solidFill>
                <a:srgbClr val="000000"/>
              </a:solidFill>
              <a:latin typeface="Calibri"/>
              <a:ea typeface="Arial" pitchFamily="-65" charset="0"/>
              <a:cs typeface="Arial" pitchFamily="-65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83" y="1218370"/>
            <a:ext cx="2770555" cy="207278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124200" y="1148270"/>
            <a:ext cx="2895600" cy="22098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6174075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rPr>
              <a:t>2D Detector</a:t>
            </a:r>
            <a:endParaRPr lang="en-US" sz="3200" dirty="0">
              <a:solidFill>
                <a:srgbClr val="000000"/>
              </a:solidFill>
              <a:latin typeface="Calibri"/>
              <a:ea typeface="Arial" pitchFamily="-65" charset="0"/>
              <a:cs typeface="Arial" pitchFamily="-65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143" y="1218370"/>
            <a:ext cx="2763714" cy="207278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116820" y="1148270"/>
            <a:ext cx="2895600" cy="22098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1293" y="6174075"/>
            <a:ext cx="22066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rPr>
              <a:t>3D Detector</a:t>
            </a:r>
            <a:endParaRPr lang="en-US" sz="3200" dirty="0">
              <a:solidFill>
                <a:srgbClr val="000000"/>
              </a:solidFill>
              <a:latin typeface="Calibri"/>
              <a:ea typeface="Arial" pitchFamily="-65" charset="0"/>
              <a:cs typeface="Arial" pitchFamily="-65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763" y="1218370"/>
            <a:ext cx="2763714" cy="207278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307320" y="3619512"/>
            <a:ext cx="2514600" cy="25908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01260" y="3614242"/>
            <a:ext cx="2514600" cy="25908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82" y="3695712"/>
            <a:ext cx="2377556" cy="2419776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3314700" y="3619512"/>
            <a:ext cx="2514600" cy="2590800"/>
          </a:xfrm>
          <a:prstGeom prst="roundRect">
            <a:avLst>
              <a:gd name="adj" fmla="val 6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95250" dist="22987" dir="2700000" sx="102000" sy="102000" algn="tl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381" y="3699240"/>
            <a:ext cx="2369238" cy="24127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6992" y="3699240"/>
            <a:ext cx="2375256" cy="24127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7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1320" y="1543050"/>
            <a:ext cx="2840480" cy="2171700"/>
            <a:chOff x="131320" y="1409700"/>
            <a:chExt cx="2840480" cy="2171700"/>
          </a:xfrm>
        </p:grpSpPr>
        <p:sp>
          <p:nvSpPr>
            <p:cNvPr id="14" name="Rounded Rectangle 13"/>
            <p:cNvSpPr/>
            <p:nvPr/>
          </p:nvSpPr>
          <p:spPr>
            <a:xfrm>
              <a:off x="131320" y="1409700"/>
              <a:ext cx="2840480" cy="21717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32" y="1477453"/>
              <a:ext cx="2689868" cy="202774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124200" y="1700823"/>
            <a:ext cx="2895600" cy="1856154"/>
            <a:chOff x="3124200" y="1524000"/>
            <a:chExt cx="2971800" cy="1905000"/>
          </a:xfrm>
        </p:grpSpPr>
        <p:sp>
          <p:nvSpPr>
            <p:cNvPr id="15" name="Rounded Rectangle 14"/>
            <p:cNvSpPr/>
            <p:nvPr/>
          </p:nvSpPr>
          <p:spPr>
            <a:xfrm>
              <a:off x="3124200" y="1524000"/>
              <a:ext cx="2971800" cy="19050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9609" y="1585372"/>
              <a:ext cx="2849701" cy="179750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41860" y="4152900"/>
            <a:ext cx="2819400" cy="1905000"/>
            <a:chOff x="152400" y="3733800"/>
            <a:chExt cx="2819400" cy="1905000"/>
          </a:xfrm>
        </p:grpSpPr>
        <p:sp>
          <p:nvSpPr>
            <p:cNvPr id="17" name="Rounded Rectangle 16"/>
            <p:cNvSpPr/>
            <p:nvPr/>
          </p:nvSpPr>
          <p:spPr>
            <a:xfrm>
              <a:off x="152400" y="3733800"/>
              <a:ext cx="2819400" cy="19050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3810000"/>
              <a:ext cx="2683669" cy="17526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162300" y="4038600"/>
            <a:ext cx="2819400" cy="2133600"/>
            <a:chOff x="3276600" y="3657600"/>
            <a:chExt cx="2819400" cy="2133600"/>
          </a:xfrm>
        </p:grpSpPr>
        <p:sp>
          <p:nvSpPr>
            <p:cNvPr id="16" name="Rounded Rectangle 15"/>
            <p:cNvSpPr/>
            <p:nvPr/>
          </p:nvSpPr>
          <p:spPr>
            <a:xfrm>
              <a:off x="3276600" y="3657600"/>
              <a:ext cx="2819400" cy="21336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8697" y="3722601"/>
              <a:ext cx="2681643" cy="201671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172200" y="4038600"/>
            <a:ext cx="2819400" cy="2133600"/>
            <a:chOff x="6172200" y="3657600"/>
            <a:chExt cx="2819400" cy="2133600"/>
          </a:xfrm>
        </p:grpSpPr>
        <p:sp>
          <p:nvSpPr>
            <p:cNvPr id="19" name="Rounded Rectangle 18"/>
            <p:cNvSpPr/>
            <p:nvPr/>
          </p:nvSpPr>
          <p:spPr>
            <a:xfrm>
              <a:off x="6172200" y="3657600"/>
              <a:ext cx="2819400" cy="21336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3457" y="3710024"/>
              <a:ext cx="2703563" cy="203132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172200" y="1562100"/>
            <a:ext cx="2819400" cy="2133600"/>
            <a:chOff x="6172200" y="1447800"/>
            <a:chExt cx="2819400" cy="2133600"/>
          </a:xfrm>
        </p:grpSpPr>
        <p:sp>
          <p:nvSpPr>
            <p:cNvPr id="18" name="Rounded Rectangle 17"/>
            <p:cNvSpPr/>
            <p:nvPr/>
          </p:nvSpPr>
          <p:spPr>
            <a:xfrm>
              <a:off x="6172200" y="1447800"/>
              <a:ext cx="2819400" cy="21336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7860" y="1518730"/>
              <a:ext cx="2696256" cy="2016712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Cylinder Detection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7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Pyramid Detection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320" y="1409700"/>
            <a:ext cx="2819400" cy="2133600"/>
            <a:chOff x="239140" y="1143000"/>
            <a:chExt cx="2819400" cy="2133600"/>
          </a:xfrm>
        </p:grpSpPr>
        <p:sp>
          <p:nvSpPr>
            <p:cNvPr id="24" name="Rounded Rectangle 23"/>
            <p:cNvSpPr/>
            <p:nvPr/>
          </p:nvSpPr>
          <p:spPr>
            <a:xfrm>
              <a:off x="239140" y="1143000"/>
              <a:ext cx="2819400" cy="21336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209642"/>
              <a:ext cx="2700746" cy="200626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142430" y="3962400"/>
            <a:ext cx="2819400" cy="2286000"/>
            <a:chOff x="3213066" y="3434952"/>
            <a:chExt cx="2819400" cy="2286000"/>
          </a:xfrm>
        </p:grpSpPr>
        <p:sp>
          <p:nvSpPr>
            <p:cNvPr id="21" name="Rounded Rectangle 20"/>
            <p:cNvSpPr/>
            <p:nvPr/>
          </p:nvSpPr>
          <p:spPr>
            <a:xfrm>
              <a:off x="3213066" y="3434952"/>
              <a:ext cx="2819400" cy="22860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6600" y="3505200"/>
              <a:ext cx="2700746" cy="213955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37160" y="1485900"/>
            <a:ext cx="2819400" cy="1981200"/>
            <a:chOff x="3200400" y="1219200"/>
            <a:chExt cx="2819400" cy="1981200"/>
          </a:xfrm>
        </p:grpSpPr>
        <p:sp>
          <p:nvSpPr>
            <p:cNvPr id="22" name="Rounded Rectangle 21"/>
            <p:cNvSpPr/>
            <p:nvPr/>
          </p:nvSpPr>
          <p:spPr>
            <a:xfrm>
              <a:off x="3200400" y="1219200"/>
              <a:ext cx="2819400" cy="19812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3935" y="1279864"/>
              <a:ext cx="2700745" cy="187999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133763" y="1371600"/>
            <a:ext cx="2836757" cy="2209800"/>
            <a:chOff x="6154843" y="1143000"/>
            <a:chExt cx="2836757" cy="2209800"/>
          </a:xfrm>
        </p:grpSpPr>
        <p:sp>
          <p:nvSpPr>
            <p:cNvPr id="20" name="Rounded Rectangle 19"/>
            <p:cNvSpPr/>
            <p:nvPr/>
          </p:nvSpPr>
          <p:spPr>
            <a:xfrm>
              <a:off x="6154843" y="1143000"/>
              <a:ext cx="2836757" cy="2209800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6975" y="1230740"/>
              <a:ext cx="2714775" cy="202731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31320" y="4024266"/>
            <a:ext cx="2819400" cy="2162268"/>
            <a:chOff x="228600" y="3429002"/>
            <a:chExt cx="2819400" cy="2162268"/>
          </a:xfrm>
        </p:grpSpPr>
        <p:sp>
          <p:nvSpPr>
            <p:cNvPr id="23" name="Rounded Rectangle 22"/>
            <p:cNvSpPr/>
            <p:nvPr/>
          </p:nvSpPr>
          <p:spPr>
            <a:xfrm>
              <a:off x="228600" y="3429002"/>
              <a:ext cx="2819400" cy="2162268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t="-1" b="19989"/>
            <a:stretch/>
          </p:blipFill>
          <p:spPr>
            <a:xfrm>
              <a:off x="304800" y="3505200"/>
              <a:ext cx="2683824" cy="201906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42441" y="4022842"/>
            <a:ext cx="2819400" cy="2165116"/>
            <a:chOff x="6172200" y="3521010"/>
            <a:chExt cx="2819400" cy="2165116"/>
          </a:xfrm>
        </p:grpSpPr>
        <p:sp>
          <p:nvSpPr>
            <p:cNvPr id="19" name="Rounded Rectangle 18"/>
            <p:cNvSpPr/>
            <p:nvPr/>
          </p:nvSpPr>
          <p:spPr>
            <a:xfrm>
              <a:off x="6172200" y="3521010"/>
              <a:ext cx="2819400" cy="2165116"/>
            </a:xfrm>
            <a:prstGeom prst="roundRect">
              <a:avLst>
                <a:gd name="adj" fmla="val 6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95250" dist="22987" dir="2700000" sx="102000" sy="102000" algn="tl" rotWithShape="0">
                <a:srgbClr val="000000">
                  <a:alpha val="3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8400" y="3589487"/>
              <a:ext cx="2693730" cy="2027313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2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3D Cuboid Detector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6400"/>
            <a:ext cx="3554585" cy="26721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1143000"/>
            <a:ext cx="1931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rPr>
              <a:t>Input image</a:t>
            </a:r>
            <a:endParaRPr lang="en-US" sz="2800" dirty="0">
              <a:solidFill>
                <a:srgbClr val="000000"/>
              </a:solidFill>
              <a:latin typeface="Calibri"/>
              <a:ea typeface="Arial" pitchFamily="-65" charset="0"/>
              <a:cs typeface="Arial" pitchFamily="-65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76400"/>
            <a:ext cx="3581400" cy="26798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7400" y="1143000"/>
            <a:ext cx="2846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rPr>
              <a:t>Output detections</a:t>
            </a:r>
            <a:endParaRPr lang="en-US" sz="2800" dirty="0">
              <a:solidFill>
                <a:srgbClr val="000000"/>
              </a:solidFill>
              <a:latin typeface="Calibri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1" y="3429000"/>
            <a:ext cx="121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rPr>
              <a:t>detect</a:t>
            </a:r>
            <a:endParaRPr lang="en-US" sz="2800" dirty="0">
              <a:solidFill>
                <a:srgbClr val="000000"/>
              </a:solidFill>
              <a:latin typeface="Calibri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685011" y="4113212"/>
            <a:ext cx="1752600" cy="1588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2438400" y="4495801"/>
            <a:ext cx="4138885" cy="2286000"/>
            <a:chOff x="2514600" y="4505980"/>
            <a:chExt cx="3877949" cy="2141879"/>
          </a:xfrm>
        </p:grpSpPr>
        <p:sp>
          <p:nvSpPr>
            <p:cNvPr id="13" name="TextBox 12"/>
            <p:cNvSpPr txBox="1"/>
            <p:nvPr/>
          </p:nvSpPr>
          <p:spPr>
            <a:xfrm>
              <a:off x="2582470" y="4505980"/>
              <a:ext cx="374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Synthesized 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N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ew 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V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iews</a:t>
              </a:r>
              <a:endParaRPr lang="en-US" sz="28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endParaRPr>
            </a:p>
          </p:txBody>
        </p:sp>
        <p:pic>
          <p:nvPicPr>
            <p:cNvPr id="16" name="Picture 15" descr="cuboi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5029200"/>
              <a:ext cx="3877949" cy="1618659"/>
            </a:xfrm>
            <a:prstGeom prst="rect">
              <a:avLst/>
            </a:prstGeom>
          </p:spPr>
        </p:pic>
      </p:grpSp>
      <p:pic>
        <p:nvPicPr>
          <p:cNvPr id="18" name="Picture 17" descr="cuboid_hog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0800" b="17245"/>
          <a:stretch/>
        </p:blipFill>
        <p:spPr>
          <a:xfrm>
            <a:off x="3747096" y="1903595"/>
            <a:ext cx="1603005" cy="1586913"/>
          </a:xfrm>
          <a:prstGeom prst="rect">
            <a:avLst/>
          </a:prstGeom>
        </p:spPr>
      </p:pic>
      <p:pic>
        <p:nvPicPr>
          <p:cNvPr id="19" name="Picture 18" descr="cuboid_hog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0800" b="17245"/>
          <a:stretch/>
        </p:blipFill>
        <p:spPr>
          <a:xfrm>
            <a:off x="76200" y="1676400"/>
            <a:ext cx="846699" cy="838199"/>
          </a:xfrm>
          <a:prstGeom prst="rect">
            <a:avLst/>
          </a:prstGeom>
        </p:spPr>
      </p:pic>
      <p:pic>
        <p:nvPicPr>
          <p:cNvPr id="21" name="Picture 20" descr="cuboid_hog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0800" b="17245"/>
          <a:stretch/>
        </p:blipFill>
        <p:spPr>
          <a:xfrm>
            <a:off x="3733800" y="1905000"/>
            <a:ext cx="1603005" cy="15869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02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13 -0.04883 L -0.18076 -0.048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76 -0.04883 L -0.41413 0.0400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9" y="44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13 0.04004 L -0.18076 0.0400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76 0.04004 L -0.41413 0.1289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9" y="44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13 0.12891 L -0.18076 0.1289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241E-6 -1.92682E-6 L 0.29294 -0.0011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94 -0.00116 L 0.00382 0.08337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4" y="4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08337 L 0.29676 0.0833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76 0.08337 L 0.00504 0.1611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6" y="38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16118 L 0.29676 0.16118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76 0.16118 L 0.00504 0.2612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6" y="50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26123 L 0.28842 0.2612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Scoring Function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4" name="Picture 3" descr="cuboid_ho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0800" b="17245"/>
          <a:stretch/>
        </p:blipFill>
        <p:spPr>
          <a:xfrm>
            <a:off x="3401955" y="3657600"/>
            <a:ext cx="2694045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" y="1676400"/>
            <a:ext cx="9144000" cy="943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626746"/>
            <a:ext cx="6245476" cy="9833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1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Scoring Function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" y="1676400"/>
            <a:ext cx="9144000" cy="943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626746"/>
            <a:ext cx="6245476" cy="9833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24000" y="1676400"/>
            <a:ext cx="28194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00914" y="3581400"/>
            <a:ext cx="3399886" cy="2895600"/>
            <a:chOff x="3000914" y="3581400"/>
            <a:chExt cx="3399886" cy="2895600"/>
          </a:xfrm>
        </p:grpSpPr>
        <p:pic>
          <p:nvPicPr>
            <p:cNvPr id="4" name="Picture 3" descr="cuboid_hog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" r="80800" b="17245"/>
            <a:stretch/>
          </p:blipFill>
          <p:spPr>
            <a:xfrm>
              <a:off x="3401955" y="3657600"/>
              <a:ext cx="2694045" cy="2667000"/>
            </a:xfrm>
            <a:prstGeom prst="rect">
              <a:avLst/>
            </a:prstGeom>
          </p:spPr>
        </p:pic>
        <p:sp useBgFill="1">
          <p:nvSpPr>
            <p:cNvPr id="2" name="Rectangle 1"/>
            <p:cNvSpPr/>
            <p:nvPr/>
          </p:nvSpPr>
          <p:spPr>
            <a:xfrm>
              <a:off x="4616894" y="3657600"/>
              <a:ext cx="107506" cy="28194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11" name="Rectangle 10"/>
            <p:cNvSpPr/>
            <p:nvPr/>
          </p:nvSpPr>
          <p:spPr>
            <a:xfrm>
              <a:off x="5275815" y="3581400"/>
              <a:ext cx="205120" cy="1717106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14" name="Rectangle 13"/>
            <p:cNvSpPr/>
            <p:nvPr/>
          </p:nvSpPr>
          <p:spPr>
            <a:xfrm>
              <a:off x="3179580" y="3657600"/>
              <a:ext cx="228600" cy="28194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15" name="Rectangle 14"/>
            <p:cNvSpPr/>
            <p:nvPr/>
          </p:nvSpPr>
          <p:spPr>
            <a:xfrm>
              <a:off x="3951990" y="3657600"/>
              <a:ext cx="113167" cy="14478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16" name="Rectangle 15"/>
            <p:cNvSpPr/>
            <p:nvPr/>
          </p:nvSpPr>
          <p:spPr>
            <a:xfrm>
              <a:off x="3276600" y="4740467"/>
              <a:ext cx="3124200" cy="39669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17" name="Rectangle 16"/>
            <p:cNvSpPr/>
            <p:nvPr/>
          </p:nvSpPr>
          <p:spPr>
            <a:xfrm>
              <a:off x="4114800" y="4809135"/>
              <a:ext cx="2286000" cy="6096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19" name="Rectangle 18"/>
            <p:cNvSpPr/>
            <p:nvPr/>
          </p:nvSpPr>
          <p:spPr>
            <a:xfrm>
              <a:off x="4038600" y="3808125"/>
              <a:ext cx="609600" cy="3810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20" name="Rectangle 19"/>
            <p:cNvSpPr/>
            <p:nvPr/>
          </p:nvSpPr>
          <p:spPr>
            <a:xfrm>
              <a:off x="4648200" y="4288771"/>
              <a:ext cx="744249" cy="218822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21" name="Rectangle 20"/>
            <p:cNvSpPr/>
            <p:nvPr/>
          </p:nvSpPr>
          <p:spPr>
            <a:xfrm>
              <a:off x="3276600" y="4364220"/>
              <a:ext cx="685800" cy="6096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22" name="Rectangle 21"/>
            <p:cNvSpPr/>
            <p:nvPr/>
          </p:nvSpPr>
          <p:spPr>
            <a:xfrm>
              <a:off x="4050885" y="5171190"/>
              <a:ext cx="1066800" cy="5334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25" name="Rectangle 24"/>
            <p:cNvSpPr/>
            <p:nvPr/>
          </p:nvSpPr>
          <p:spPr>
            <a:xfrm>
              <a:off x="5242185" y="4553050"/>
              <a:ext cx="1066800" cy="336352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 useBgFill="1">
          <p:nvSpPr>
            <p:cNvPr id="26" name="Rectangle 25"/>
            <p:cNvSpPr/>
            <p:nvPr/>
          </p:nvSpPr>
          <p:spPr>
            <a:xfrm>
              <a:off x="3000914" y="5687927"/>
              <a:ext cx="1066800" cy="5334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68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Scoring Function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" y="1676400"/>
            <a:ext cx="9144000" cy="943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626746"/>
            <a:ext cx="6245476" cy="9833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572000" y="1676400"/>
            <a:ext cx="45720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700" y="3911600"/>
            <a:ext cx="2298700" cy="2108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34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Scoring Function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" y="1676400"/>
            <a:ext cx="9144000" cy="943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626746"/>
            <a:ext cx="6245476" cy="9833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447800" y="2667000"/>
            <a:ext cx="34290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 descr="edgeFigu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4086225"/>
            <a:ext cx="8884920" cy="23050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65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Scoring Function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" y="1676400"/>
            <a:ext cx="9144000" cy="943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626746"/>
            <a:ext cx="6245476" cy="9833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105400" y="2667000"/>
            <a:ext cx="2438400" cy="762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4466" y="3813962"/>
            <a:ext cx="7762887" cy="2424936"/>
            <a:chOff x="1813025" y="4161693"/>
            <a:chExt cx="5237967" cy="1636213"/>
          </a:xfrm>
        </p:grpSpPr>
        <p:sp>
          <p:nvSpPr>
            <p:cNvPr id="9" name="TextBox 8"/>
            <p:cNvSpPr txBox="1"/>
            <p:nvPr/>
          </p:nvSpPr>
          <p:spPr>
            <a:xfrm>
              <a:off x="5518732" y="5486400"/>
              <a:ext cx="1532260" cy="311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Unit </a:t>
              </a:r>
              <a:r>
                <a:rPr lang="en-US" sz="24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C</a:t>
              </a:r>
              <a:r>
                <a:rPr lang="en-US" sz="24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uboid (3D)</a:t>
              </a:r>
              <a:endParaRPr lang="en-US" sz="24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10" name="Group 13"/>
            <p:cNvGrpSpPr/>
            <p:nvPr/>
          </p:nvGrpSpPr>
          <p:grpSpPr>
            <a:xfrm>
              <a:off x="5728350" y="4224870"/>
              <a:ext cx="1216152" cy="1216152"/>
              <a:chOff x="5535107" y="3398444"/>
              <a:chExt cx="1216152" cy="1216152"/>
            </a:xfrm>
          </p:grpSpPr>
          <p:sp>
            <p:nvSpPr>
              <p:cNvPr id="11" name="Cube 10"/>
              <p:cNvSpPr/>
              <p:nvPr/>
            </p:nvSpPr>
            <p:spPr bwMode="auto">
              <a:xfrm>
                <a:off x="5535107" y="3398444"/>
                <a:ext cx="1216152" cy="1216152"/>
              </a:xfrm>
              <a:prstGeom prst="cub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6352765" y="3598057"/>
                <a:ext cx="173141" cy="173141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254072" y="5486400"/>
              <a:ext cx="1049284" cy="311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ea typeface="Arial" pitchFamily="-65" charset="0"/>
                  <a:cs typeface="Arial" pitchFamily="-65" charset="0"/>
                </a:rPr>
                <a:t>Image (2D)</a:t>
              </a:r>
              <a:endParaRPr lang="en-US" sz="2400" dirty="0">
                <a:solidFill>
                  <a:srgbClr val="000000"/>
                </a:solidFill>
                <a:latin typeface="Calibri"/>
                <a:ea typeface="Arial" pitchFamily="-65" charset="0"/>
                <a:cs typeface="Arial" pitchFamily="-65" charset="0"/>
              </a:endParaRPr>
            </a:p>
          </p:txBody>
        </p:sp>
        <p:grpSp>
          <p:nvGrpSpPr>
            <p:cNvPr id="15" name="Group 16"/>
            <p:cNvGrpSpPr/>
            <p:nvPr/>
          </p:nvGrpSpPr>
          <p:grpSpPr>
            <a:xfrm>
              <a:off x="1813025" y="4161693"/>
              <a:ext cx="1839237" cy="1343797"/>
              <a:chOff x="1989534" y="3192040"/>
              <a:chExt cx="1839237" cy="134379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267" t="4730" r="3695" b="4634"/>
              <a:stretch/>
            </p:blipFill>
            <p:spPr>
              <a:xfrm>
                <a:off x="1989534" y="3192040"/>
                <a:ext cx="1839237" cy="1343797"/>
              </a:xfrm>
              <a:prstGeom prst="rect">
                <a:avLst/>
              </a:prstGeom>
            </p:spPr>
          </p:pic>
          <p:sp>
            <p:nvSpPr>
              <p:cNvPr id="17" name="Oval 16"/>
              <p:cNvSpPr/>
              <p:nvPr/>
            </p:nvSpPr>
            <p:spPr bwMode="auto">
              <a:xfrm>
                <a:off x="2680905" y="3661027"/>
                <a:ext cx="173141" cy="173141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 bwMode="auto">
            <a:xfrm rot="10800000">
              <a:off x="3740745" y="4874425"/>
              <a:ext cx="1863310" cy="1588"/>
            </a:xfrm>
            <a:prstGeom prst="straightConnector1">
              <a:avLst/>
            </a:prstGeom>
            <a:solidFill>
              <a:schemeClr val="accent1"/>
            </a:solidFill>
            <a:ln w="889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9432772"/>
                </p:ext>
              </p:extLst>
            </p:nvPr>
          </p:nvGraphicFramePr>
          <p:xfrm>
            <a:off x="4096425" y="4269168"/>
            <a:ext cx="1270239" cy="4723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9" name="Equation" r:id="rId6" imgW="647700" imgH="241300" progId="Equation.3">
                    <p:embed/>
                  </p:oleObj>
                </mc:Choice>
                <mc:Fallback>
                  <p:oleObj name="Equation" r:id="rId6" imgW="647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096425" y="4269168"/>
                          <a:ext cx="1270239" cy="4723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7264065"/>
                </p:ext>
              </p:extLst>
            </p:nvPr>
          </p:nvGraphicFramePr>
          <p:xfrm>
            <a:off x="6381750" y="4495800"/>
            <a:ext cx="32385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Equation" r:id="rId8" imgW="165100" imgH="165100" progId="Equation.3">
                    <p:embed/>
                  </p:oleObj>
                </mc:Choice>
                <mc:Fallback>
                  <p:oleObj name="Equation" r:id="rId8" imgW="1651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381750" y="4495800"/>
                          <a:ext cx="323850" cy="323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6881680"/>
                </p:ext>
              </p:extLst>
            </p:nvPr>
          </p:nvGraphicFramePr>
          <p:xfrm>
            <a:off x="2517449" y="4634799"/>
            <a:ext cx="154756" cy="154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Equation" r:id="rId10" imgW="127000" imgH="127000" progId="Equation.3">
                    <p:embed/>
                  </p:oleObj>
                </mc:Choice>
                <mc:Fallback>
                  <p:oleObj name="Equation" r:id="rId10" imgW="127000" imgH="127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517449" y="4634799"/>
                          <a:ext cx="154756" cy="1547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38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000000"/>
                </a:solidFill>
                <a:latin typeface="Myriad Pro"/>
                <a:cs typeface="Myriad Pro"/>
              </a:rPr>
              <a:t>Scoring Function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" y="1676400"/>
            <a:ext cx="9144000" cy="943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626746"/>
            <a:ext cx="6245476" cy="983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5105400" y="2667000"/>
            <a:ext cx="533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133600" y="2667000"/>
            <a:ext cx="533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078480" y="1676400"/>
            <a:ext cx="533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220910" y="1676400"/>
            <a:ext cx="533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 descr="cuboid_ho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0800" b="17245"/>
          <a:stretch/>
        </p:blipFill>
        <p:spPr>
          <a:xfrm>
            <a:off x="3401955" y="3657600"/>
            <a:ext cx="2694045" cy="2667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75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1515" cy="6858000"/>
          </a:xfrm>
          <a:prstGeom prst="rect">
            <a:avLst/>
          </a:prstGeom>
        </p:spPr>
      </p:pic>
      <p:sp useBgFill="1">
        <p:nvSpPr>
          <p:cNvPr id="7" name="Rectangle 6"/>
          <p:cNvSpPr/>
          <p:nvPr/>
        </p:nvSpPr>
        <p:spPr>
          <a:xfrm>
            <a:off x="793488" y="228600"/>
            <a:ext cx="7557025" cy="914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5300" b="1" dirty="0">
                <a:solidFill>
                  <a:srgbClr val="000000"/>
                </a:solidFill>
                <a:latin typeface="Myriad Pro"/>
                <a:cs typeface="Myriad Pro"/>
              </a:rPr>
              <a:t>SUN Primitive </a:t>
            </a:r>
            <a:r>
              <a:rPr lang="en-US" sz="5300" b="1" dirty="0">
                <a:solidFill>
                  <a:srgbClr val="000000"/>
                </a:solidFill>
                <a:latin typeface="Myriad Pro"/>
                <a:cs typeface="Myriad Pro"/>
              </a:rPr>
              <a:t>Database</a:t>
            </a:r>
            <a:endParaRPr lang="en-US" sz="53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F26A-436C-4B4B-906D-DF82FEAEFE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29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</Words>
  <Application>Microsoft Macintosh PowerPoint</Application>
  <PresentationFormat>On-screen Show (4:3)</PresentationFormat>
  <Paragraphs>46</Paragraphs>
  <Slides>16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1_Office Theme</vt:lpstr>
      <vt:lpstr>Equation</vt:lpstr>
      <vt:lpstr>Microsoft Equation</vt:lpstr>
      <vt:lpstr>Localizing 3D Cuboids in Single-view Images</vt:lpstr>
      <vt:lpstr>3D Cuboid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objects are cuboids?</vt:lpstr>
      <vt:lpstr>Easy Cases</vt:lpstr>
      <vt:lpstr>Detection Result</vt:lpstr>
      <vt:lpstr>Multiple Instances</vt:lpstr>
      <vt:lpstr>2D vs 3D</vt:lpstr>
      <vt:lpstr>Cylinder Detection</vt:lpstr>
      <vt:lpstr>Pyramid Detection</vt:lpstr>
    </vt:vector>
  </TitlesOfParts>
  <Manager/>
  <Company>MIT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Localizing 3D Cuboids in Single-view Images</dc:title>
  <dc:subject/>
  <dc:creator>Jianxiong Xiao</dc:creator>
  <cp:keywords/>
  <dc:description/>
  <cp:lastModifiedBy>Jianxiong Xiao</cp:lastModifiedBy>
  <cp:revision>1</cp:revision>
  <dcterms:created xsi:type="dcterms:W3CDTF">2013-02-23T15:58:01Z</dcterms:created>
  <dcterms:modified xsi:type="dcterms:W3CDTF">2013-02-23T16:00:47Z</dcterms:modified>
  <cp:category/>
</cp:coreProperties>
</file>